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3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4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5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6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Snipaste_2026-09-01_20-20-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4585" y="1063625"/>
            <a:ext cx="9942195" cy="473011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nipaste_2026-09-01_20-20-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4585" y="1055370"/>
            <a:ext cx="9942195" cy="474662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nipaste_2026-09-01_20-20-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7285" y="1076325"/>
            <a:ext cx="9916795" cy="470471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nipaste_2026-09-01_20-20-5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0775" y="1063625"/>
            <a:ext cx="9950450" cy="473011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nipaste_2026-09-01_20-21-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9030" y="997585"/>
            <a:ext cx="9933940" cy="486283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3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张蕊</cp:lastModifiedBy>
  <cp:revision>157</cp:revision>
  <dcterms:created xsi:type="dcterms:W3CDTF">2019-06-19T02:08:00Z</dcterms:created>
  <dcterms:modified xsi:type="dcterms:W3CDTF">2026-09-01T12:22:21Z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2052-12.1.0.26884</vt:lpwstr>
  </property>
  <property fmtid="{D5CDD505-2E9C-101B-9397-08002B2CF9AE}" pid="3" name="ICV">
    <vt:lpwstr>3831211127F6422DAFA1FA81BDDC2DFD_11</vt:lpwstr>
  </property>
</Properties>
</file>