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Snipaste_2026-09-03_10-35-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6035" y="426720"/>
            <a:ext cx="9599295" cy="60045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03_10-35-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815" y="1066165"/>
            <a:ext cx="10071735" cy="47250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03_10-35-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8530" y="873760"/>
            <a:ext cx="10314940" cy="45389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03_10-35-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075" y="888365"/>
            <a:ext cx="10483850" cy="31769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aste_2026-09-03_10-35-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068070"/>
            <a:ext cx="10405110" cy="30721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张蕊</cp:lastModifiedBy>
  <cp:revision>157</cp:revision>
  <dcterms:created xsi:type="dcterms:W3CDTF">2019-06-19T02:08:00Z</dcterms:created>
  <dcterms:modified xsi:type="dcterms:W3CDTF">2026-09-03T02:37:44Z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2052-12.1.0.26884</vt:lpwstr>
  </property>
  <property fmtid="{D5CDD505-2E9C-101B-9397-08002B2CF9AE}" pid="3" name="ICV">
    <vt:lpwstr>6F80FF945CCD43DFAD39D4703BBB6C47_11</vt:lpwstr>
  </property>
</Properties>
</file>