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8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9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0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1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3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4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5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6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77.xml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Snipaste_2026-09-10_19-08-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4345" y="2061210"/>
            <a:ext cx="8703310" cy="273494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10_19-09-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7365" y="2090420"/>
            <a:ext cx="8636635" cy="26765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10_19-09-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7160" y="1732915"/>
            <a:ext cx="9377045" cy="33915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10_19-09-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6050" y="2028190"/>
            <a:ext cx="9359900" cy="28016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10_19-09-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6050" y="1234440"/>
            <a:ext cx="9359900" cy="43891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10_19-10-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6050" y="1014095"/>
            <a:ext cx="9359900" cy="48298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10_19-10-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5095" y="1196975"/>
            <a:ext cx="9401810" cy="44640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10_19-11-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7710" y="1500505"/>
            <a:ext cx="8196580" cy="38569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10_19-11-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6755" y="1695450"/>
            <a:ext cx="8237855" cy="34664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10_19-12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4140" y="822960"/>
            <a:ext cx="9443085" cy="52120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10_19-12-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8585" y="1894840"/>
            <a:ext cx="9434830" cy="306768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10_19-12-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0650" y="777240"/>
            <a:ext cx="9410065" cy="53035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10_19-12-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6050" y="2082165"/>
            <a:ext cx="9359900" cy="26930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10_19-12-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5010" y="1845310"/>
            <a:ext cx="8221345" cy="31673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Snipaste_2026-09-10_19-13-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1605" y="1097280"/>
            <a:ext cx="9368155" cy="466344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张蕊</cp:lastModifiedBy>
  <cp:revision>157</cp:revision>
  <dcterms:created xsi:type="dcterms:W3CDTF">2019-06-19T02:08:00Z</dcterms:created>
  <dcterms:modified xsi:type="dcterms:W3CDTF">2026-09-10T11:14:32Z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2052-12.1.0.28488</vt:lpwstr>
  </property>
  <property fmtid="{D5CDD505-2E9C-101B-9397-08002B2CF9AE}" pid="3" name="ICV">
    <vt:lpwstr>292978C0174C4E448E6B283ECE88384D_11</vt:lpwstr>
  </property>
</Properties>
</file>